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64" r:id="rId2"/>
    <p:sldId id="257" r:id="rId3"/>
    <p:sldId id="258" r:id="rId4"/>
    <p:sldId id="259" r:id="rId5"/>
    <p:sldId id="262" r:id="rId6"/>
    <p:sldId id="268" r:id="rId7"/>
    <p:sldId id="267" r:id="rId8"/>
    <p:sldId id="261" r:id="rId9"/>
    <p:sldId id="265" r:id="rId10"/>
    <p:sldId id="26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A6BA7F-94B2-40DE-9334-2C4983E66CA5}" v="760" dt="2019-03-14T09:25:59.0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4660"/>
  </p:normalViewPr>
  <p:slideViewPr>
    <p:cSldViewPr snapToGrid="0">
      <p:cViewPr varScale="1">
        <p:scale>
          <a:sx n="68" d="100"/>
          <a:sy n="68" d="100"/>
        </p:scale>
        <p:origin x="6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ez van der Velde" userId="c708d8fa419fe580" providerId="LiveId" clId="{45A6BA7F-94B2-40DE-9334-2C4983E66CA5}"/>
    <pc:docChg chg="undo redo custSel mod addSld delSld modSld modMainMaster">
      <pc:chgData name="Inez van der Velde" userId="c708d8fa419fe580" providerId="LiveId" clId="{45A6BA7F-94B2-40DE-9334-2C4983E66CA5}" dt="2019-03-14T09:25:59.076" v="750" actId="20577"/>
      <pc:docMkLst>
        <pc:docMk/>
      </pc:docMkLst>
      <pc:sldChg chg="modSp setBg">
        <pc:chgData name="Inez van der Velde" userId="c708d8fa419fe580" providerId="LiveId" clId="{45A6BA7F-94B2-40DE-9334-2C4983E66CA5}" dt="2019-03-13T15:30:50.271" v="177"/>
        <pc:sldMkLst>
          <pc:docMk/>
          <pc:sldMk cId="2161555058" sldId="257"/>
        </pc:sldMkLst>
        <pc:spChg chg="mod">
          <ac:chgData name="Inez van der Velde" userId="c708d8fa419fe580" providerId="LiveId" clId="{45A6BA7F-94B2-40DE-9334-2C4983E66CA5}" dt="2019-03-13T14:56:43.810" v="7" actId="207"/>
          <ac:spMkLst>
            <pc:docMk/>
            <pc:sldMk cId="2161555058" sldId="257"/>
            <ac:spMk id="3" creationId="{5233C5AE-B61A-4EC9-BD03-7B1E2FC75FAF}"/>
          </ac:spMkLst>
        </pc:spChg>
      </pc:sldChg>
      <pc:sldChg chg="modSp setBg modAnim">
        <pc:chgData name="Inez van der Velde" userId="c708d8fa419fe580" providerId="LiveId" clId="{45A6BA7F-94B2-40DE-9334-2C4983E66CA5}" dt="2019-03-13T22:31:40.198" v="321"/>
        <pc:sldMkLst>
          <pc:docMk/>
          <pc:sldMk cId="3196284938" sldId="258"/>
        </pc:sldMkLst>
        <pc:spChg chg="mod">
          <ac:chgData name="Inez van der Velde" userId="c708d8fa419fe580" providerId="LiveId" clId="{45A6BA7F-94B2-40DE-9334-2C4983E66CA5}" dt="2019-03-13T15:34:40.749" v="263" actId="207"/>
          <ac:spMkLst>
            <pc:docMk/>
            <pc:sldMk cId="3196284938" sldId="258"/>
            <ac:spMk id="3" creationId="{1A45CB6D-C1FD-4FDC-93B3-AD31F31C6195}"/>
          </ac:spMkLst>
        </pc:spChg>
      </pc:sldChg>
      <pc:sldChg chg="setBg">
        <pc:chgData name="Inez van der Velde" userId="c708d8fa419fe580" providerId="LiveId" clId="{45A6BA7F-94B2-40DE-9334-2C4983E66CA5}" dt="2019-03-13T15:30:43.292" v="166"/>
        <pc:sldMkLst>
          <pc:docMk/>
          <pc:sldMk cId="3291156676" sldId="259"/>
        </pc:sldMkLst>
      </pc:sldChg>
      <pc:sldChg chg="addSp modSp mod setBg setClrOvrMap">
        <pc:chgData name="Inez van der Velde" userId="c708d8fa419fe580" providerId="LiveId" clId="{45A6BA7F-94B2-40DE-9334-2C4983E66CA5}" dt="2019-03-13T15:32:02.575" v="181" actId="26606"/>
        <pc:sldMkLst>
          <pc:docMk/>
          <pc:sldMk cId="4201027946" sldId="260"/>
        </pc:sldMkLst>
        <pc:spChg chg="mod">
          <ac:chgData name="Inez van der Velde" userId="c708d8fa419fe580" providerId="LiveId" clId="{45A6BA7F-94B2-40DE-9334-2C4983E66CA5}" dt="2019-03-13T15:32:02.575" v="181" actId="26606"/>
          <ac:spMkLst>
            <pc:docMk/>
            <pc:sldMk cId="4201027946" sldId="260"/>
            <ac:spMk id="2" creationId="{8BED20D9-953E-4C9A-BA95-7EDAD081AB8B}"/>
          </ac:spMkLst>
        </pc:spChg>
        <pc:spChg chg="mod">
          <ac:chgData name="Inez van der Velde" userId="c708d8fa419fe580" providerId="LiveId" clId="{45A6BA7F-94B2-40DE-9334-2C4983E66CA5}" dt="2019-03-13T15:32:02.575" v="181" actId="26606"/>
          <ac:spMkLst>
            <pc:docMk/>
            <pc:sldMk cId="4201027946" sldId="260"/>
            <ac:spMk id="3" creationId="{3E70F6E0-A014-41D6-98F6-4C06BCF26D25}"/>
          </ac:spMkLst>
        </pc:spChg>
        <pc:spChg chg="add">
          <ac:chgData name="Inez van der Velde" userId="c708d8fa419fe580" providerId="LiveId" clId="{45A6BA7F-94B2-40DE-9334-2C4983E66CA5}" dt="2019-03-13T15:32:02.575" v="181" actId="26606"/>
          <ac:spMkLst>
            <pc:docMk/>
            <pc:sldMk cId="4201027946" sldId="260"/>
            <ac:spMk id="8" creationId="{7520F84D-966A-41CD-B818-16BF32EF1E9D}"/>
          </ac:spMkLst>
        </pc:spChg>
        <pc:spChg chg="add">
          <ac:chgData name="Inez van der Velde" userId="c708d8fa419fe580" providerId="LiveId" clId="{45A6BA7F-94B2-40DE-9334-2C4983E66CA5}" dt="2019-03-13T15:32:02.575" v="181" actId="26606"/>
          <ac:spMkLst>
            <pc:docMk/>
            <pc:sldMk cId="4201027946" sldId="260"/>
            <ac:spMk id="10" creationId="{57510D23-E323-4577-A8EA-12C6C6019BA1}"/>
          </ac:spMkLst>
        </pc:spChg>
        <pc:spChg chg="add">
          <ac:chgData name="Inez van der Velde" userId="c708d8fa419fe580" providerId="LiveId" clId="{45A6BA7F-94B2-40DE-9334-2C4983E66CA5}" dt="2019-03-13T15:32:02.575" v="181" actId="26606"/>
          <ac:spMkLst>
            <pc:docMk/>
            <pc:sldMk cId="4201027946" sldId="260"/>
            <ac:spMk id="12" creationId="{AB4FFECA-0832-4FE3-B587-054A0F2D8054}"/>
          </ac:spMkLst>
        </pc:spChg>
        <pc:spChg chg="add">
          <ac:chgData name="Inez van der Velde" userId="c708d8fa419fe580" providerId="LiveId" clId="{45A6BA7F-94B2-40DE-9334-2C4983E66CA5}" dt="2019-03-13T15:32:02.575" v="181" actId="26606"/>
          <ac:spMkLst>
            <pc:docMk/>
            <pc:sldMk cId="4201027946" sldId="260"/>
            <ac:spMk id="14" creationId="{C65858E6-5C0F-4AAE-A1AC-29BA07FFEE5C}"/>
          </ac:spMkLst>
        </pc:spChg>
      </pc:sldChg>
      <pc:sldChg chg="modSp setBg modAnim">
        <pc:chgData name="Inez van der Velde" userId="c708d8fa419fe580" providerId="LiveId" clId="{45A6BA7F-94B2-40DE-9334-2C4983E66CA5}" dt="2019-03-13T15:35:45.378" v="286"/>
        <pc:sldMkLst>
          <pc:docMk/>
          <pc:sldMk cId="1809155531" sldId="261"/>
        </pc:sldMkLst>
        <pc:spChg chg="mod">
          <ac:chgData name="Inez van der Velde" userId="c708d8fa419fe580" providerId="LiveId" clId="{45A6BA7F-94B2-40DE-9334-2C4983E66CA5}" dt="2019-03-13T15:35:37.291" v="285" actId="255"/>
          <ac:spMkLst>
            <pc:docMk/>
            <pc:sldMk cId="1809155531" sldId="261"/>
            <ac:spMk id="3" creationId="{E84F9770-C888-4983-AC53-57316C1F5F97}"/>
          </ac:spMkLst>
        </pc:spChg>
      </pc:sldChg>
      <pc:sldChg chg="setBg">
        <pc:chgData name="Inez van der Velde" userId="c708d8fa419fe580" providerId="LiveId" clId="{45A6BA7F-94B2-40DE-9334-2C4983E66CA5}" dt="2019-03-13T15:30:43.004" v="165"/>
        <pc:sldMkLst>
          <pc:docMk/>
          <pc:sldMk cId="408873797" sldId="262"/>
        </pc:sldMkLst>
      </pc:sldChg>
      <pc:sldChg chg="delSp modSp del setBg delDesignElem">
        <pc:chgData name="Inez van der Velde" userId="c708d8fa419fe580" providerId="LiveId" clId="{45A6BA7F-94B2-40DE-9334-2C4983E66CA5}" dt="2019-03-13T15:33:19.122" v="204" actId="2696"/>
        <pc:sldMkLst>
          <pc:docMk/>
          <pc:sldMk cId="3046572658" sldId="263"/>
        </pc:sldMkLst>
        <pc:spChg chg="mod">
          <ac:chgData name="Inez van der Velde" userId="c708d8fa419fe580" providerId="LiveId" clId="{45A6BA7F-94B2-40DE-9334-2C4983E66CA5}" dt="2019-03-13T15:30:46.161" v="173" actId="313"/>
          <ac:spMkLst>
            <pc:docMk/>
            <pc:sldMk cId="3046572658" sldId="263"/>
            <ac:spMk id="3" creationId="{42D36348-8D3D-4EA9-BB73-DEA048691029}"/>
          </ac:spMkLst>
        </pc:spChg>
        <pc:spChg chg="del">
          <ac:chgData name="Inez van der Velde" userId="c708d8fa419fe580" providerId="LiveId" clId="{45A6BA7F-94B2-40DE-9334-2C4983E66CA5}" dt="2019-03-13T15:31:29.010" v="180"/>
          <ac:spMkLst>
            <pc:docMk/>
            <pc:sldMk cId="3046572658" sldId="263"/>
            <ac:spMk id="9" creationId="{E1CE536E-134A-4A35-900B-30F927D5B525}"/>
          </ac:spMkLst>
        </pc:spChg>
        <pc:spChg chg="del">
          <ac:chgData name="Inez van der Velde" userId="c708d8fa419fe580" providerId="LiveId" clId="{45A6BA7F-94B2-40DE-9334-2C4983E66CA5}" dt="2019-03-13T15:31:29.010" v="180"/>
          <ac:spMkLst>
            <pc:docMk/>
            <pc:sldMk cId="3046572658" sldId="263"/>
            <ac:spMk id="11" creationId="{FA0382D1-1594-4E3D-842E-04E1E5E7578B}"/>
          </ac:spMkLst>
        </pc:spChg>
        <pc:picChg chg="del">
          <ac:chgData name="Inez van der Velde" userId="c708d8fa419fe580" providerId="LiveId" clId="{45A6BA7F-94B2-40DE-9334-2C4983E66CA5}" dt="2019-03-13T15:32:24.633" v="182" actId="478"/>
          <ac:picMkLst>
            <pc:docMk/>
            <pc:sldMk cId="3046572658" sldId="263"/>
            <ac:picMk id="4" creationId="{1341E164-D6AB-476E-86D5-774498560CB5}"/>
          </ac:picMkLst>
        </pc:picChg>
      </pc:sldChg>
      <pc:sldChg chg="delSp setBg delDesignElem">
        <pc:chgData name="Inez van der Velde" userId="c708d8fa419fe580" providerId="LiveId" clId="{45A6BA7F-94B2-40DE-9334-2C4983E66CA5}" dt="2019-03-13T15:31:29.010" v="180"/>
        <pc:sldMkLst>
          <pc:docMk/>
          <pc:sldMk cId="1304414270" sldId="265"/>
        </pc:sldMkLst>
        <pc:spChg chg="del">
          <ac:chgData name="Inez van der Velde" userId="c708d8fa419fe580" providerId="LiveId" clId="{45A6BA7F-94B2-40DE-9334-2C4983E66CA5}" dt="2019-03-13T15:31:29.010" v="180"/>
          <ac:spMkLst>
            <pc:docMk/>
            <pc:sldMk cId="1304414270" sldId="265"/>
            <ac:spMk id="22" creationId="{B217C2AD-51B4-40CE-A71F-F5D3F846D97B}"/>
          </ac:spMkLst>
        </pc:spChg>
        <pc:spChg chg="del">
          <ac:chgData name="Inez van der Velde" userId="c708d8fa419fe580" providerId="LiveId" clId="{45A6BA7F-94B2-40DE-9334-2C4983E66CA5}" dt="2019-03-13T15:31:29.010" v="180"/>
          <ac:spMkLst>
            <pc:docMk/>
            <pc:sldMk cId="1304414270" sldId="265"/>
            <ac:spMk id="24" creationId="{6F1BF92E-23CF-4BFE-9E1F-C359BACFA3C5}"/>
          </ac:spMkLst>
        </pc:spChg>
        <pc:spChg chg="del">
          <ac:chgData name="Inez van der Velde" userId="c708d8fa419fe580" providerId="LiveId" clId="{45A6BA7F-94B2-40DE-9334-2C4983E66CA5}" dt="2019-03-13T15:31:29.010" v="180"/>
          <ac:spMkLst>
            <pc:docMk/>
            <pc:sldMk cId="1304414270" sldId="265"/>
            <ac:spMk id="26" creationId="{33DFEFC0-99B4-4D27-9168-1B2F659A34B5}"/>
          </ac:spMkLst>
        </pc:spChg>
        <pc:spChg chg="del">
          <ac:chgData name="Inez van der Velde" userId="c708d8fa419fe580" providerId="LiveId" clId="{45A6BA7F-94B2-40DE-9334-2C4983E66CA5}" dt="2019-03-13T15:31:29.010" v="180"/>
          <ac:spMkLst>
            <pc:docMk/>
            <pc:sldMk cId="1304414270" sldId="265"/>
            <ac:spMk id="28" creationId="{A2C20081-2005-4B05-BEA4-EB8D4C90A354}"/>
          </ac:spMkLst>
        </pc:spChg>
      </pc:sldChg>
      <pc:sldChg chg="addSp add del">
        <pc:chgData name="Inez van der Velde" userId="c708d8fa419fe580" providerId="LiveId" clId="{45A6BA7F-94B2-40DE-9334-2C4983E66CA5}" dt="2019-03-13T15:33:16.335" v="203" actId="2696"/>
        <pc:sldMkLst>
          <pc:docMk/>
          <pc:sldMk cId="4156246285" sldId="266"/>
        </pc:sldMkLst>
        <pc:picChg chg="add">
          <ac:chgData name="Inez van der Velde" userId="c708d8fa419fe580" providerId="LiveId" clId="{45A6BA7F-94B2-40DE-9334-2C4983E66CA5}" dt="2019-03-13T15:32:38.274" v="193"/>
          <ac:picMkLst>
            <pc:docMk/>
            <pc:sldMk cId="4156246285" sldId="266"/>
            <ac:picMk id="4" creationId="{DAB95F10-501B-4C71-A2D8-CAA24EC1F5CA}"/>
          </ac:picMkLst>
        </pc:picChg>
      </pc:sldChg>
      <pc:sldChg chg="addSp modSp add mod setBg modAnim">
        <pc:chgData name="Inez van der Velde" userId="c708d8fa419fe580" providerId="LiveId" clId="{45A6BA7F-94B2-40DE-9334-2C4983E66CA5}" dt="2019-03-13T22:32:16.582" v="353" actId="20577"/>
        <pc:sldMkLst>
          <pc:docMk/>
          <pc:sldMk cId="3917170503" sldId="267"/>
        </pc:sldMkLst>
        <pc:spChg chg="mod">
          <ac:chgData name="Inez van der Velde" userId="c708d8fa419fe580" providerId="LiveId" clId="{45A6BA7F-94B2-40DE-9334-2C4983E66CA5}" dt="2019-03-13T15:33:07.447" v="200" actId="26606"/>
          <ac:spMkLst>
            <pc:docMk/>
            <pc:sldMk cId="3917170503" sldId="267"/>
            <ac:spMk id="2" creationId="{5B26B706-D767-4B07-9B75-96F7A2FE8B33}"/>
          </ac:spMkLst>
        </pc:spChg>
        <pc:spChg chg="mod">
          <ac:chgData name="Inez van der Velde" userId="c708d8fa419fe580" providerId="LiveId" clId="{45A6BA7F-94B2-40DE-9334-2C4983E66CA5}" dt="2019-03-13T22:32:16.582" v="353" actId="20577"/>
          <ac:spMkLst>
            <pc:docMk/>
            <pc:sldMk cId="3917170503" sldId="267"/>
            <ac:spMk id="3" creationId="{BED7603A-FBD9-4DAC-A921-2F3AAC7B38FA}"/>
          </ac:spMkLst>
        </pc:spChg>
        <pc:spChg chg="add">
          <ac:chgData name="Inez van der Velde" userId="c708d8fa419fe580" providerId="LiveId" clId="{45A6BA7F-94B2-40DE-9334-2C4983E66CA5}" dt="2019-03-13T15:33:07.447" v="200" actId="26606"/>
          <ac:spMkLst>
            <pc:docMk/>
            <pc:sldMk cId="3917170503" sldId="267"/>
            <ac:spMk id="9" creationId="{5D0CF218-804B-46B7-8D12-741D899E542A}"/>
          </ac:spMkLst>
        </pc:spChg>
        <pc:spChg chg="add">
          <ac:chgData name="Inez van der Velde" userId="c708d8fa419fe580" providerId="LiveId" clId="{45A6BA7F-94B2-40DE-9334-2C4983E66CA5}" dt="2019-03-13T15:33:07.447" v="200" actId="26606"/>
          <ac:spMkLst>
            <pc:docMk/>
            <pc:sldMk cId="3917170503" sldId="267"/>
            <ac:spMk id="11" creationId="{38FCA438-C13E-4ED2-A4C4-BC1C38A05646}"/>
          </ac:spMkLst>
        </pc:spChg>
        <pc:picChg chg="add ord">
          <ac:chgData name="Inez van der Velde" userId="c708d8fa419fe580" providerId="LiveId" clId="{45A6BA7F-94B2-40DE-9334-2C4983E66CA5}" dt="2019-03-13T15:33:07.447" v="200" actId="26606"/>
          <ac:picMkLst>
            <pc:docMk/>
            <pc:sldMk cId="3917170503" sldId="267"/>
            <ac:picMk id="4" creationId="{B6FF9C3C-BB8C-4567-84E7-27FDF88FF7FA}"/>
          </ac:picMkLst>
        </pc:picChg>
      </pc:sldChg>
      <pc:sldChg chg="modSp add modAnim">
        <pc:chgData name="Inez van der Velde" userId="c708d8fa419fe580" providerId="LiveId" clId="{45A6BA7F-94B2-40DE-9334-2C4983E66CA5}" dt="2019-03-14T09:25:59.076" v="750" actId="20577"/>
        <pc:sldMkLst>
          <pc:docMk/>
          <pc:sldMk cId="4000881064" sldId="268"/>
        </pc:sldMkLst>
        <pc:spChg chg="mod">
          <ac:chgData name="Inez van der Velde" userId="c708d8fa419fe580" providerId="LiveId" clId="{45A6BA7F-94B2-40DE-9334-2C4983E66CA5}" dt="2019-03-14T09:21:19.521" v="389" actId="20577"/>
          <ac:spMkLst>
            <pc:docMk/>
            <pc:sldMk cId="4000881064" sldId="268"/>
            <ac:spMk id="2" creationId="{998088B5-8816-4100-A912-44A438DB7640}"/>
          </ac:spMkLst>
        </pc:spChg>
        <pc:spChg chg="mod">
          <ac:chgData name="Inez van der Velde" userId="c708d8fa419fe580" providerId="LiveId" clId="{45A6BA7F-94B2-40DE-9334-2C4983E66CA5}" dt="2019-03-14T09:25:59.076" v="750" actId="20577"/>
          <ac:spMkLst>
            <pc:docMk/>
            <pc:sldMk cId="4000881064" sldId="268"/>
            <ac:spMk id="3" creationId="{350BF7AA-0303-4972-BAAD-DF95B6FB7BB6}"/>
          </ac:spMkLst>
        </pc:spChg>
      </pc:sldChg>
      <pc:sldMasterChg chg="setBg modSldLayout">
        <pc:chgData name="Inez van der Velde" userId="c708d8fa419fe580" providerId="LiveId" clId="{45A6BA7F-94B2-40DE-9334-2C4983E66CA5}" dt="2019-03-13T15:29:26.213" v="149"/>
        <pc:sldMasterMkLst>
          <pc:docMk/>
          <pc:sldMasterMk cId="0" sldId="2147483648"/>
        </pc:sldMasterMkLst>
        <pc:sldLayoutChg chg="setBg">
          <pc:chgData name="Inez van der Velde" userId="c708d8fa419fe580" providerId="LiveId" clId="{45A6BA7F-94B2-40DE-9334-2C4983E66CA5}" dt="2019-03-13T15:29:26.213" v="149"/>
          <pc:sldLayoutMkLst>
            <pc:docMk/>
            <pc:sldMasterMk cId="0" sldId="2147483648"/>
            <pc:sldLayoutMk cId="0" sldId="2147483649"/>
          </pc:sldLayoutMkLst>
        </pc:sldLayoutChg>
        <pc:sldLayoutChg chg="setBg">
          <pc:chgData name="Inez van der Velde" userId="c708d8fa419fe580" providerId="LiveId" clId="{45A6BA7F-94B2-40DE-9334-2C4983E66CA5}" dt="2019-03-13T15:29:26.213" v="149"/>
          <pc:sldLayoutMkLst>
            <pc:docMk/>
            <pc:sldMasterMk cId="0" sldId="2147483648"/>
            <pc:sldLayoutMk cId="0" sldId="2147483650"/>
          </pc:sldLayoutMkLst>
        </pc:sldLayoutChg>
        <pc:sldLayoutChg chg="setBg">
          <pc:chgData name="Inez van der Velde" userId="c708d8fa419fe580" providerId="LiveId" clId="{45A6BA7F-94B2-40DE-9334-2C4983E66CA5}" dt="2019-03-13T15:29:26.213" v="149"/>
          <pc:sldLayoutMkLst>
            <pc:docMk/>
            <pc:sldMasterMk cId="0" sldId="2147483648"/>
            <pc:sldLayoutMk cId="0" sldId="2147483651"/>
          </pc:sldLayoutMkLst>
        </pc:sldLayoutChg>
        <pc:sldLayoutChg chg="setBg">
          <pc:chgData name="Inez van der Velde" userId="c708d8fa419fe580" providerId="LiveId" clId="{45A6BA7F-94B2-40DE-9334-2C4983E66CA5}" dt="2019-03-13T15:29:26.213" v="149"/>
          <pc:sldLayoutMkLst>
            <pc:docMk/>
            <pc:sldMasterMk cId="0" sldId="2147483648"/>
            <pc:sldLayoutMk cId="0" sldId="2147483652"/>
          </pc:sldLayoutMkLst>
        </pc:sldLayoutChg>
        <pc:sldLayoutChg chg="setBg">
          <pc:chgData name="Inez van der Velde" userId="c708d8fa419fe580" providerId="LiveId" clId="{45A6BA7F-94B2-40DE-9334-2C4983E66CA5}" dt="2019-03-13T15:29:26.213" v="149"/>
          <pc:sldLayoutMkLst>
            <pc:docMk/>
            <pc:sldMasterMk cId="0" sldId="2147483648"/>
            <pc:sldLayoutMk cId="0" sldId="2147483653"/>
          </pc:sldLayoutMkLst>
        </pc:sldLayoutChg>
        <pc:sldLayoutChg chg="setBg">
          <pc:chgData name="Inez van der Velde" userId="c708d8fa419fe580" providerId="LiveId" clId="{45A6BA7F-94B2-40DE-9334-2C4983E66CA5}" dt="2019-03-13T15:29:26.213" v="149"/>
          <pc:sldLayoutMkLst>
            <pc:docMk/>
            <pc:sldMasterMk cId="0" sldId="2147483648"/>
            <pc:sldLayoutMk cId="0" sldId="2147483654"/>
          </pc:sldLayoutMkLst>
        </pc:sldLayoutChg>
        <pc:sldLayoutChg chg="setBg">
          <pc:chgData name="Inez van der Velde" userId="c708d8fa419fe580" providerId="LiveId" clId="{45A6BA7F-94B2-40DE-9334-2C4983E66CA5}" dt="2019-03-13T15:29:26.213" v="149"/>
          <pc:sldLayoutMkLst>
            <pc:docMk/>
            <pc:sldMasterMk cId="0" sldId="2147483648"/>
            <pc:sldLayoutMk cId="0" sldId="2147483655"/>
          </pc:sldLayoutMkLst>
        </pc:sldLayoutChg>
        <pc:sldLayoutChg chg="setBg">
          <pc:chgData name="Inez van der Velde" userId="c708d8fa419fe580" providerId="LiveId" clId="{45A6BA7F-94B2-40DE-9334-2C4983E66CA5}" dt="2019-03-13T15:29:26.213" v="149"/>
          <pc:sldLayoutMkLst>
            <pc:docMk/>
            <pc:sldMasterMk cId="0" sldId="2147483648"/>
            <pc:sldLayoutMk cId="0" sldId="2147483656"/>
          </pc:sldLayoutMkLst>
        </pc:sldLayoutChg>
        <pc:sldLayoutChg chg="setBg">
          <pc:chgData name="Inez van der Velde" userId="c708d8fa419fe580" providerId="LiveId" clId="{45A6BA7F-94B2-40DE-9334-2C4983E66CA5}" dt="2019-03-13T15:29:26.213" v="149"/>
          <pc:sldLayoutMkLst>
            <pc:docMk/>
            <pc:sldMasterMk cId="0" sldId="2147483648"/>
            <pc:sldLayoutMk cId="0" sldId="2147483657"/>
          </pc:sldLayoutMkLst>
        </pc:sldLayoutChg>
        <pc:sldLayoutChg chg="setBg">
          <pc:chgData name="Inez van der Velde" userId="c708d8fa419fe580" providerId="LiveId" clId="{45A6BA7F-94B2-40DE-9334-2C4983E66CA5}" dt="2019-03-13T15:29:26.213" v="149"/>
          <pc:sldLayoutMkLst>
            <pc:docMk/>
            <pc:sldMasterMk cId="0" sldId="2147483648"/>
            <pc:sldLayoutMk cId="0" sldId="2147483658"/>
          </pc:sldLayoutMkLst>
        </pc:sldLayoutChg>
        <pc:sldLayoutChg chg="setBg">
          <pc:chgData name="Inez van der Velde" userId="c708d8fa419fe580" providerId="LiveId" clId="{45A6BA7F-94B2-40DE-9334-2C4983E66CA5}" dt="2019-03-13T15:29:26.213" v="149"/>
          <pc:sldLayoutMkLst>
            <pc:docMk/>
            <pc:sldMasterMk cId="0" sldId="2147483648"/>
            <pc:sldLayoutMk cId="0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3419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579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747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633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‹nr.›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8409930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3986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24597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762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379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4710918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3/14/2019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625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3/14/2019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40297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C73D94-B781-4131-834D-3B90BB2353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8800" dirty="0">
                <a:solidFill>
                  <a:schemeClr val="tx1"/>
                </a:solidFill>
              </a:rPr>
              <a:t>gespreksvoering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9F12800-5361-4A5F-9DFE-988E95937F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>
                <a:solidFill>
                  <a:schemeClr val="tx1"/>
                </a:solidFill>
              </a:rPr>
              <a:t>W16mz | periode 3</a:t>
            </a:r>
          </a:p>
        </p:txBody>
      </p:sp>
    </p:spTree>
    <p:extLst>
      <p:ext uri="{BB962C8B-B14F-4D97-AF65-F5344CB8AC3E}">
        <p14:creationId xmlns:p14="http://schemas.microsoft.com/office/powerpoint/2010/main" val="4070676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7520F84D-966A-41CD-B818-16BF32EF1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510D23-E323-4577-A8EA-12C6C6019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B4FFECA-0832-4FE3-B587-054A0F2D8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ED20D9-953E-4C9A-BA95-7EDAD081A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0257" y="864911"/>
            <a:ext cx="9031484" cy="346728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8000"/>
              <a:t>Bedankt voor jullie aandacht!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65858E6-5C0F-4AAE-A1AC-29BA07FF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070707"/>
            <a:ext cx="12192000" cy="1787292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E70F6E0-A014-41D6-98F6-4C06BCF26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3314" y="5493376"/>
            <a:ext cx="8045373" cy="74227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1800">
                <a:solidFill>
                  <a:srgbClr val="2A1A00"/>
                </a:solidFill>
              </a:rPr>
              <a:t>Tot de volgende keer </a:t>
            </a:r>
            <a:r>
              <a:rPr lang="en-US" sz="1800">
                <a:solidFill>
                  <a:srgbClr val="2A1A00"/>
                </a:solidFill>
                <a:sym typeface="Wingdings" panose="05000000000000000000" pitchFamily="2" charset="2"/>
              </a:rPr>
              <a:t></a:t>
            </a:r>
            <a:endParaRPr lang="en-US" sz="1800">
              <a:solidFill>
                <a:srgbClr val="2A1A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0279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B19827-3A3F-4449-A910-A80FE0294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tx1"/>
                </a:solidFill>
              </a:rPr>
              <a:t>inhoud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233C5AE-B61A-4EC9-BD03-7B1E2FC75F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3775434"/>
          </a:xfrm>
        </p:spPr>
        <p:txBody>
          <a:bodyPr>
            <a:normAutofit fontScale="92500" lnSpcReduction="10000"/>
          </a:bodyPr>
          <a:lstStyle/>
          <a:p>
            <a:r>
              <a:rPr lang="nl-NL" sz="2600" dirty="0">
                <a:solidFill>
                  <a:schemeClr val="tx1"/>
                </a:solidFill>
              </a:rPr>
              <a:t>Terugblik vorige week</a:t>
            </a:r>
          </a:p>
          <a:p>
            <a:r>
              <a:rPr lang="nl-NL" sz="2600" dirty="0">
                <a:solidFill>
                  <a:schemeClr val="tx1"/>
                </a:solidFill>
              </a:rPr>
              <a:t>Lesdoelen</a:t>
            </a:r>
          </a:p>
          <a:p>
            <a:r>
              <a:rPr lang="nl-NL" sz="2600" dirty="0">
                <a:solidFill>
                  <a:schemeClr val="tx1"/>
                </a:solidFill>
              </a:rPr>
              <a:t>Onderhandelingsfasen</a:t>
            </a:r>
          </a:p>
          <a:p>
            <a:r>
              <a:rPr lang="nl-NL" sz="2600" dirty="0">
                <a:solidFill>
                  <a:schemeClr val="tx1"/>
                </a:solidFill>
              </a:rPr>
              <a:t>Overtuigen</a:t>
            </a:r>
          </a:p>
          <a:p>
            <a:r>
              <a:rPr lang="nl-NL" sz="2600" dirty="0">
                <a:solidFill>
                  <a:schemeClr val="tx1"/>
                </a:solidFill>
              </a:rPr>
              <a:t>Opdrachten </a:t>
            </a:r>
          </a:p>
          <a:p>
            <a:r>
              <a:rPr lang="nl-NL" sz="2600" dirty="0">
                <a:solidFill>
                  <a:schemeClr val="tx1"/>
                </a:solidFill>
              </a:rPr>
              <a:t>Evalueren en afsluiting</a:t>
            </a:r>
          </a:p>
          <a:p>
            <a:endParaRPr lang="nl-NL" sz="2600" dirty="0">
              <a:solidFill>
                <a:schemeClr val="tx1"/>
              </a:solidFill>
            </a:endParaRPr>
          </a:p>
          <a:p>
            <a:r>
              <a:rPr lang="nl-NL" sz="2600" dirty="0">
                <a:solidFill>
                  <a:schemeClr val="tx1"/>
                </a:solidFill>
              </a:rPr>
              <a:t>Vandaag: paragraaf 20.2 en 20.3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61555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904381-813A-412A-8DC9-741A18626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tx1"/>
                </a:solidFill>
              </a:rPr>
              <a:t>Terugblik &amp; lesdoelen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A45CB6D-C1FD-4FDC-93B3-AD31F31C6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2400" dirty="0">
                <a:solidFill>
                  <a:schemeClr val="tx1"/>
                </a:solidFill>
              </a:rPr>
              <a:t>Vorige week </a:t>
            </a:r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  <a:p>
            <a:r>
              <a:rPr lang="nl-NL" sz="2400" dirty="0">
                <a:solidFill>
                  <a:schemeClr val="tx1"/>
                </a:solidFill>
              </a:rPr>
              <a:t>Je kunt de verschillende onderhandelingsfasen (1. voorbereiding en oriëntatie, 2. onderhandeling, 3. besluit) toelichten.</a:t>
            </a:r>
          </a:p>
          <a:p>
            <a:r>
              <a:rPr lang="nl-NL" sz="2400" dirty="0">
                <a:solidFill>
                  <a:schemeClr val="tx1"/>
                </a:solidFill>
              </a:rPr>
              <a:t>Je kunt aangeven wat argumenten en standpunten zijn en het verschil tussen beide toelichten.</a:t>
            </a:r>
          </a:p>
          <a:p>
            <a:r>
              <a:rPr lang="nl-NL" sz="2400" dirty="0">
                <a:solidFill>
                  <a:schemeClr val="tx1"/>
                </a:solidFill>
              </a:rPr>
              <a:t>Je kunt het geleerde (hierboven) toepassen in een kritische beroepssituatie en dit beargumenteren. </a:t>
            </a:r>
          </a:p>
        </p:txBody>
      </p:sp>
      <p:pic>
        <p:nvPicPr>
          <p:cNvPr id="5" name="Graphic 4" descr="Lijst">
            <a:extLst>
              <a:ext uri="{FF2B5EF4-FFF2-40B4-BE49-F238E27FC236}">
                <a16:creationId xmlns:a16="http://schemas.microsoft.com/office/drawing/2014/main" id="{7E659761-8B93-4A0F-AA09-64511CDE02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15600" y="38238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284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7EC6C7-E17C-4CBB-A278-5C512798E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tx1"/>
                </a:solidFill>
              </a:rPr>
              <a:t>onderhandelingsfasen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04B635A-07C1-4984-A31B-7CB0AC389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3982824"/>
          </a:xfrm>
        </p:spPr>
        <p:txBody>
          <a:bodyPr>
            <a:normAutofit/>
          </a:bodyPr>
          <a:lstStyle/>
          <a:p>
            <a:r>
              <a:rPr lang="nl-NL" sz="2400" dirty="0">
                <a:solidFill>
                  <a:schemeClr val="tx1"/>
                </a:solidFill>
              </a:rPr>
              <a:t>Fase 1: Voorbereiding en oriëntatie</a:t>
            </a:r>
          </a:p>
          <a:p>
            <a:pPr marL="0" indent="0">
              <a:buNone/>
            </a:pPr>
            <a:r>
              <a:rPr lang="nl-NL" sz="2400" dirty="0">
                <a:solidFill>
                  <a:schemeClr val="tx1"/>
                </a:solidFill>
              </a:rPr>
              <a:t>	Doel bepalen, mening formuleren, andere partij, eisen, resultaat </a:t>
            </a:r>
          </a:p>
          <a:p>
            <a:r>
              <a:rPr lang="nl-NL" sz="2400" dirty="0">
                <a:solidFill>
                  <a:schemeClr val="tx1"/>
                </a:solidFill>
              </a:rPr>
              <a:t>Fase 2: Onderhandeling </a:t>
            </a:r>
          </a:p>
          <a:p>
            <a:pPr marL="0" indent="0">
              <a:buNone/>
            </a:pPr>
            <a:r>
              <a:rPr lang="nl-NL" sz="2400" dirty="0">
                <a:solidFill>
                  <a:schemeClr val="tx1"/>
                </a:solidFill>
              </a:rPr>
              <a:t>	Onderhandelingsruimte: wat je max. wilt bereiken en min. eist</a:t>
            </a:r>
          </a:p>
          <a:p>
            <a:pPr marL="0" indent="0">
              <a:buNone/>
            </a:pPr>
            <a:r>
              <a:rPr lang="nl-NL" sz="2400" dirty="0">
                <a:solidFill>
                  <a:schemeClr val="tx1"/>
                </a:solidFill>
              </a:rPr>
              <a:t>	Weerstandpunt: het minimum dat je eruit wilt halen</a:t>
            </a:r>
          </a:p>
          <a:p>
            <a:pPr marL="0" indent="0">
              <a:buNone/>
            </a:pPr>
            <a:r>
              <a:rPr lang="nl-NL" sz="2400" dirty="0">
                <a:solidFill>
                  <a:schemeClr val="tx1"/>
                </a:solidFill>
              </a:rPr>
              <a:t>	Streefpunt: het maximum dat je eruit wilt halen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Fase 3: Besluit </a:t>
            </a:r>
          </a:p>
          <a:p>
            <a:pPr marL="0" indent="0">
              <a:buNone/>
            </a:pPr>
            <a:r>
              <a:rPr lang="nl-NL" sz="2400" dirty="0">
                <a:solidFill>
                  <a:schemeClr val="tx1"/>
                </a:solidFill>
              </a:rPr>
              <a:t>	Compromis </a:t>
            </a:r>
          </a:p>
        </p:txBody>
      </p:sp>
      <p:pic>
        <p:nvPicPr>
          <p:cNvPr id="1030" name="Picture 6" descr="Afbeeldingsresultaat voor onderhandelen">
            <a:extLst>
              <a:ext uri="{FF2B5EF4-FFF2-40B4-BE49-F238E27FC236}">
                <a16:creationId xmlns:a16="http://schemas.microsoft.com/office/drawing/2014/main" id="{F322C8F9-26AA-4E60-ACDC-D5D3C873E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6653" y="382385"/>
            <a:ext cx="2116318" cy="2116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1156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7EC6C7-E17C-4CBB-A278-5C512798E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tx1"/>
                </a:solidFill>
              </a:rPr>
              <a:t>overtuigen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04B635A-07C1-4984-A31B-7CB0AC389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3850848"/>
          </a:xfrm>
        </p:spPr>
        <p:txBody>
          <a:bodyPr>
            <a:normAutofit lnSpcReduction="10000"/>
          </a:bodyPr>
          <a:lstStyle/>
          <a:p>
            <a:r>
              <a:rPr lang="nl-NL" sz="2400" dirty="0">
                <a:solidFill>
                  <a:schemeClr val="tx1"/>
                </a:solidFill>
              </a:rPr>
              <a:t>Argumenten</a:t>
            </a:r>
          </a:p>
          <a:p>
            <a:pPr marL="0" indent="0">
              <a:buNone/>
            </a:pPr>
            <a:r>
              <a:rPr lang="nl-N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nl-NL" sz="2400" dirty="0">
                <a:solidFill>
                  <a:schemeClr val="tx1"/>
                </a:solidFill>
              </a:rPr>
              <a:t>Feiten die aantonen dat een standpunt wel/niet klopt</a:t>
            </a:r>
          </a:p>
          <a:p>
            <a:r>
              <a:rPr lang="nl-NL" sz="2400" dirty="0">
                <a:solidFill>
                  <a:schemeClr val="tx1"/>
                </a:solidFill>
              </a:rPr>
              <a:t>Standpunten</a:t>
            </a:r>
          </a:p>
          <a:p>
            <a:pPr marL="0" indent="0">
              <a:buNone/>
            </a:pPr>
            <a:r>
              <a:rPr lang="nl-N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nl-NL" sz="2400" dirty="0">
                <a:solidFill>
                  <a:schemeClr val="tx1"/>
                </a:solidFill>
              </a:rPr>
              <a:t>Mening of oordeel </a:t>
            </a:r>
          </a:p>
          <a:p>
            <a:r>
              <a:rPr lang="nl-NL" sz="2400" dirty="0">
                <a:solidFill>
                  <a:schemeClr val="tx1"/>
                </a:solidFill>
              </a:rPr>
              <a:t>Houding</a:t>
            </a:r>
          </a:p>
          <a:p>
            <a:pPr marL="0" indent="0">
              <a:buNone/>
            </a:pPr>
            <a:r>
              <a:rPr lang="nl-N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nl-NL" sz="2400" dirty="0">
                <a:solidFill>
                  <a:schemeClr val="tx1"/>
                </a:solidFill>
              </a:rPr>
              <a:t>Ontspannen, open houding, luisteren, stel vragen, blijf positief.. etc.</a:t>
            </a:r>
          </a:p>
          <a:p>
            <a:r>
              <a:rPr lang="nl-NL" sz="2400" dirty="0">
                <a:solidFill>
                  <a:schemeClr val="tx1"/>
                </a:solidFill>
              </a:rPr>
              <a:t>Iets aanbieden</a:t>
            </a:r>
          </a:p>
          <a:p>
            <a:pPr marL="0" indent="0">
              <a:buNone/>
            </a:pPr>
            <a:r>
              <a:rPr lang="nl-N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nl-NL" sz="2400" dirty="0">
                <a:solidFill>
                  <a:schemeClr val="tx1"/>
                </a:solidFill>
              </a:rPr>
              <a:t>Geven en nemen</a:t>
            </a:r>
          </a:p>
        </p:txBody>
      </p:sp>
    </p:spTree>
    <p:extLst>
      <p:ext uri="{BB962C8B-B14F-4D97-AF65-F5344CB8AC3E}">
        <p14:creationId xmlns:p14="http://schemas.microsoft.com/office/powerpoint/2010/main" val="40887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8088B5-8816-4100-A912-44A438DB7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Overtuigen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50BF7AA-0303-4972-BAAD-DF95B6FB7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>
                <a:solidFill>
                  <a:schemeClr val="tx1"/>
                </a:solidFill>
              </a:rPr>
              <a:t>Standpunt: Ik vind het niet verstandig om het daar nu over te hebben.</a:t>
            </a:r>
          </a:p>
          <a:p>
            <a:pPr marL="0" indent="0">
              <a:buNone/>
            </a:pPr>
            <a:endParaRPr lang="nl-NL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nl-NL" sz="2400" dirty="0">
                <a:solidFill>
                  <a:schemeClr val="tx1"/>
                </a:solidFill>
              </a:rPr>
              <a:t>Argument: Piet is duidelijk van slag en ik denk dat het er niet beter van wordt wanneer we nu de confrontatie met </a:t>
            </a:r>
            <a:r>
              <a:rPr lang="nl-NL" sz="2400">
                <a:solidFill>
                  <a:schemeClr val="tx1"/>
                </a:solidFill>
              </a:rPr>
              <a:t>hem aangaan.</a:t>
            </a:r>
            <a:endParaRPr lang="nl-N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881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Gerelateerde afbeelding">
            <a:extLst>
              <a:ext uri="{FF2B5EF4-FFF2-40B4-BE49-F238E27FC236}">
                <a16:creationId xmlns:a16="http://schemas.microsoft.com/office/drawing/2014/main" id="{B6FF9C3C-BB8C-4567-84E7-27FDF88FF7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29"/>
          <a:stretch/>
        </p:blipFill>
        <p:spPr bwMode="auto">
          <a:xfrm>
            <a:off x="7338646" y="10"/>
            <a:ext cx="4853354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10">
            <a:extLst>
              <a:ext uri="{FF2B5EF4-FFF2-40B4-BE49-F238E27FC236}">
                <a16:creationId xmlns:a16="http://schemas.microsoft.com/office/drawing/2014/main" id="{5D0CF218-804B-46B7-8D12-741D899E5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B26B706-D767-4B07-9B75-96F7A2FE8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51" y="382385"/>
            <a:ext cx="6015897" cy="1492132"/>
          </a:xfrm>
        </p:spPr>
        <p:txBody>
          <a:bodyPr>
            <a:normAutofit/>
          </a:bodyPr>
          <a:lstStyle/>
          <a:p>
            <a:r>
              <a:rPr lang="nl-NL" dirty="0"/>
              <a:t>opdracht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8FCA438-C13E-4ED2-A4C4-BC1C38A056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ED7603A-FBD9-4DAC-A921-2F3AAC7B3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1" y="2286001"/>
            <a:ext cx="6015897" cy="3593591"/>
          </a:xfrm>
        </p:spPr>
        <p:txBody>
          <a:bodyPr>
            <a:normAutofit/>
          </a:bodyPr>
          <a:lstStyle/>
          <a:p>
            <a:pPr lvl="0">
              <a:buClr>
                <a:srgbClr val="171312"/>
              </a:buClr>
            </a:pPr>
            <a:r>
              <a:rPr lang="nl-NL" sz="2400" dirty="0">
                <a:solidFill>
                  <a:schemeClr val="tx1"/>
                </a:solidFill>
              </a:rPr>
              <a:t>Kritische beroepssituatie maken</a:t>
            </a:r>
          </a:p>
          <a:p>
            <a:pPr lvl="0">
              <a:buClr>
                <a:srgbClr val="171312"/>
              </a:buClr>
            </a:pPr>
            <a:r>
              <a:rPr lang="nl-NL" sz="2400" dirty="0">
                <a:solidFill>
                  <a:schemeClr val="tx1"/>
                </a:solidFill>
              </a:rPr>
              <a:t>Individueel (15-20 min.)</a:t>
            </a:r>
          </a:p>
          <a:p>
            <a:pPr lvl="0">
              <a:buClr>
                <a:srgbClr val="171312"/>
              </a:buClr>
            </a:pPr>
            <a:r>
              <a:rPr lang="nl-NL" sz="2400" dirty="0">
                <a:solidFill>
                  <a:schemeClr val="tx1"/>
                </a:solidFill>
              </a:rPr>
              <a:t>Bespreken in tweetallen, eventueel aanpassen (5-10 min.)</a:t>
            </a:r>
          </a:p>
          <a:p>
            <a:pPr lvl="0">
              <a:buClr>
                <a:srgbClr val="171312"/>
              </a:buClr>
            </a:pPr>
            <a:r>
              <a:rPr lang="nl-NL" sz="2400" dirty="0">
                <a:solidFill>
                  <a:schemeClr val="tx1"/>
                </a:solidFill>
              </a:rPr>
              <a:t>Klassikaal nabespreken (10 min.)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1717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735EBA-D5A2-457D-A928-9F259068A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tx1"/>
                </a:solidFill>
              </a:rPr>
              <a:t>Tot slot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84F9770-C888-4983-AC53-57316C1F5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nl-NL" sz="2400" dirty="0">
                <a:solidFill>
                  <a:schemeClr val="tx1"/>
                </a:solidFill>
              </a:rPr>
              <a:t>Zijn de lesdoelen behaald?</a:t>
            </a:r>
          </a:p>
          <a:p>
            <a:r>
              <a:rPr lang="nl-NL" sz="2400" dirty="0">
                <a:solidFill>
                  <a:schemeClr val="tx1"/>
                </a:solidFill>
              </a:rPr>
              <a:t>Je kunt de verschillende onderhandelingsfasen (1. voorbereiding en oriëntatie, 2. onderhandeling, 3. besluit) toelichten.</a:t>
            </a:r>
          </a:p>
          <a:p>
            <a:r>
              <a:rPr lang="nl-NL" sz="2400" dirty="0">
                <a:solidFill>
                  <a:schemeClr val="tx1"/>
                </a:solidFill>
              </a:rPr>
              <a:t>Je kunt aangeven wat argumenten en standpunten zijn en het verschil tussen beide toelichten.</a:t>
            </a:r>
          </a:p>
          <a:p>
            <a:r>
              <a:rPr lang="nl-NL" sz="2400" dirty="0">
                <a:solidFill>
                  <a:schemeClr val="tx1"/>
                </a:solidFill>
              </a:rPr>
              <a:t>Je kunt het geleerde (hierboven) toepassen in een kritische beroepssituatie en dit beargumenteren. </a:t>
            </a:r>
          </a:p>
          <a:p>
            <a:endParaRPr lang="nl-NL" sz="2400" dirty="0">
              <a:solidFill>
                <a:schemeClr val="tx1"/>
              </a:solidFill>
            </a:endParaRPr>
          </a:p>
          <a:p>
            <a:r>
              <a:rPr lang="nl-NL" sz="2400" dirty="0">
                <a:solidFill>
                  <a:schemeClr val="tx1"/>
                </a:solidFill>
              </a:rPr>
              <a:t>Zijn er nog vragen?</a:t>
            </a:r>
          </a:p>
        </p:txBody>
      </p:sp>
      <p:pic>
        <p:nvPicPr>
          <p:cNvPr id="5" name="Graphic 4" descr="Controlelijst">
            <a:extLst>
              <a:ext uri="{FF2B5EF4-FFF2-40B4-BE49-F238E27FC236}">
                <a16:creationId xmlns:a16="http://schemas.microsoft.com/office/drawing/2014/main" id="{061CF87A-EFAD-4FB0-A148-E363293005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15600" y="38238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155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9E4771-D589-4FB1-B674-B2029B0BA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523" y="5449151"/>
            <a:ext cx="10318418" cy="76538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nl-NL" sz="4400" spc="800" dirty="0">
                <a:solidFill>
                  <a:srgbClr val="2A1A00"/>
                </a:solidFill>
              </a:rPr>
              <a:t>Evalueren</a:t>
            </a:r>
            <a:r>
              <a:rPr lang="nl-NL" sz="3200" spc="800" dirty="0">
                <a:solidFill>
                  <a:srgbClr val="2A1A00"/>
                </a:solidFill>
              </a:rPr>
              <a:t> </a:t>
            </a:r>
          </a:p>
        </p:txBody>
      </p:sp>
      <p:pic>
        <p:nvPicPr>
          <p:cNvPr id="17" name="Picture 8" descr="Gerelateerde afbeelding">
            <a:extLst>
              <a:ext uri="{FF2B5EF4-FFF2-40B4-BE49-F238E27FC236}">
                <a16:creationId xmlns:a16="http://schemas.microsoft.com/office/drawing/2014/main" id="{6A823503-1E2D-4FBF-92BF-1C6F2CD8D1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13672" y1="33236" x2="15039" y2="37921"/>
                        <a14:foregroundMark x1="31641" y1="34993" x2="33887" y2="39678"/>
                        <a14:foregroundMark x1="64844" y1="34553" x2="70215" y2="41435"/>
                        <a14:foregroundMark x1="70215" y1="41435" x2="70313" y2="41435"/>
                        <a14:foregroundMark x1="82715" y1="34261" x2="86133" y2="40703"/>
                        <a14:foregroundMark x1="86133" y1="40703" x2="86523" y2="42167"/>
                        <a14:foregroundMark x1="36328" y1="65447" x2="41699" y2="66179"/>
                        <a14:foregroundMark x1="86816" y1="65154" x2="87012" y2="66032"/>
                        <a14:foregroundMark x1="13672" y1="65593" x2="13770" y2="6559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5276" y="643467"/>
            <a:ext cx="5881448" cy="3925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441427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271</Words>
  <Application>Microsoft Office PowerPoint</Application>
  <PresentationFormat>Breedbeeld</PresentationFormat>
  <Paragraphs>54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6" baseType="lpstr">
      <vt:lpstr>Arial</vt:lpstr>
      <vt:lpstr>Calibri</vt:lpstr>
      <vt:lpstr>Gill Sans MT</vt:lpstr>
      <vt:lpstr>Impact</vt:lpstr>
      <vt:lpstr>Wingdings</vt:lpstr>
      <vt:lpstr>Badge</vt:lpstr>
      <vt:lpstr>gespreksvoering</vt:lpstr>
      <vt:lpstr>inhoud</vt:lpstr>
      <vt:lpstr>Terugblik &amp; lesdoelen</vt:lpstr>
      <vt:lpstr>onderhandelingsfasen</vt:lpstr>
      <vt:lpstr>overtuigen</vt:lpstr>
      <vt:lpstr>Overtuigen</vt:lpstr>
      <vt:lpstr>opdracht</vt:lpstr>
      <vt:lpstr>Tot slot</vt:lpstr>
      <vt:lpstr>Evalueren </vt:lpstr>
      <vt:lpstr>Bedankt voor jullie aandacht!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gespreksvoering</dc:title>
  <dc:creator>Inez van der Velde</dc:creator>
  <cp:lastModifiedBy>Inez van der Velde</cp:lastModifiedBy>
  <cp:revision>1</cp:revision>
  <dcterms:created xsi:type="dcterms:W3CDTF">2019-03-13T15:33:07Z</dcterms:created>
  <dcterms:modified xsi:type="dcterms:W3CDTF">2019-03-14T09:26:03Z</dcterms:modified>
</cp:coreProperties>
</file>